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365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9D7CC5D-D063-4B3D-8CFF-528786CFAF5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BF65FF99-1D49-4701-800F-2A77AF2474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1E44E880-C74A-41A6-B81F-2A823685E3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AB1A1-3848-4A87-945F-D91160C0B812}" type="datetimeFigureOut">
              <a:rPr lang="zh-TW" altLang="en-US" smtClean="0"/>
              <a:t>2020/6/4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317B5BE8-B7B9-4BE9-9D87-D1D372B38A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D118B173-839E-4FB7-B7D0-CFE4AD8B86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3DDB5-D36B-45A4-AC4B-67CFAD881F5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50157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F5F63CB-71A7-47A3-B2DB-DD037E4340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076DEE2B-79A7-4AF7-BD3D-D18A721835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63F1FDCD-7DDE-47AF-A17B-5EA92ACE6E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AB1A1-3848-4A87-945F-D91160C0B812}" type="datetimeFigureOut">
              <a:rPr lang="zh-TW" altLang="en-US" smtClean="0"/>
              <a:t>2020/6/4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8D8B9E18-ABD5-43FD-86F4-8F91A4BD1F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DA3ACB19-A276-4252-8EE2-A2321B1670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3DDB5-D36B-45A4-AC4B-67CFAD881F5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502957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B22B27F6-07C5-401A-8352-595B3DA7E0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A84DEF78-5595-424D-A4F6-91926A2EF9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33B49D45-67F6-4DE8-BCEC-7DDF3A4599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AB1A1-3848-4A87-945F-D91160C0B812}" type="datetimeFigureOut">
              <a:rPr lang="zh-TW" altLang="en-US" smtClean="0"/>
              <a:t>2020/6/4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338511F0-CC8F-4A9B-9EF6-823E048ACC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24F97A9D-28EF-4775-934C-ADB28AF032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3DDB5-D36B-45A4-AC4B-67CFAD881F5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332613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76A5900-B536-4F32-BA9A-73BD40265A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78863345-02C6-45F7-A56A-74F70040E6B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8A64F3E4-8F73-46A7-9E99-881002C255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A91C943D-5DCA-4235-A732-6BE064E083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AB1A1-3848-4A87-945F-D91160C0B812}" type="datetimeFigureOut">
              <a:rPr lang="zh-TW" altLang="en-US" smtClean="0"/>
              <a:t>2020/6/4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65848B1A-0F5D-42A1-B02B-00C1D86527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01710E06-9CBD-4B06-816B-9AF940B0A0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3DDB5-D36B-45A4-AC4B-67CFAD881F5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633233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C3B8D6D-4AF1-4CE0-A75F-1BBA09C6F4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FD7037BA-939C-4233-B4CD-9E8C48F4DD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28216DE3-634A-4D9A-9883-BF13D6D2DF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DEC83EF7-1472-4172-B75F-23EED084F73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EDC4E568-C1BD-4A64-8849-183BC11BCAC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6812A3F2-33B0-44E9-9E10-7F0185B1F5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AB1A1-3848-4A87-945F-D91160C0B812}" type="datetimeFigureOut">
              <a:rPr lang="zh-TW" altLang="en-US" smtClean="0"/>
              <a:t>2020/6/4</a:t>
            </a:fld>
            <a:endParaRPr lang="zh-TW" alt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FD53F9B7-EEC7-4703-A9B5-D48A18A7F2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98DA8EB1-1A83-47D1-B7AE-CE8A406221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3DDB5-D36B-45A4-AC4B-67CFAD881F5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517892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13B3D68C-EA05-4F6E-AB90-A25D57E3A8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93431CEC-1036-421F-BED6-EFB1ED1983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AB1A1-3848-4A87-945F-D91160C0B812}" type="datetimeFigureOut">
              <a:rPr lang="zh-TW" altLang="en-US" smtClean="0"/>
              <a:t>2020/6/4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81E45648-EE5B-458F-A269-E27541AD69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A0CA4BE5-4518-4515-9231-88D404DE42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3DDB5-D36B-45A4-AC4B-67CFAD881F5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194086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24BFA6B0-CEDC-4AB8-9682-38C34D7820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AB1A1-3848-4A87-945F-D91160C0B812}" type="datetimeFigureOut">
              <a:rPr lang="zh-TW" altLang="en-US" smtClean="0"/>
              <a:t>2020/6/4</a:t>
            </a:fld>
            <a:endParaRPr lang="zh-TW" altLang="en-US"/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2119A02D-A31A-45BA-9F73-47F02DDE41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5B6C7C51-490A-4F1F-938E-F26383139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3DDB5-D36B-45A4-AC4B-67CFAD881F5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399761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1EFFBF61-09E0-416F-8549-D194B07369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E8C494AD-D822-4F47-B437-1108D8F6E9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FC37DF0D-5F5E-4C2B-A425-123C76B3CE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164216D4-3FBF-4D31-BB80-76CF52C7AC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AB1A1-3848-4A87-945F-D91160C0B812}" type="datetimeFigureOut">
              <a:rPr lang="zh-TW" altLang="en-US" smtClean="0"/>
              <a:t>2020/6/4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FE27DA29-8990-4784-9328-1F2FA9F0E6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28F909EA-A74D-4FBE-80F3-3DCB715C7B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3DDB5-D36B-45A4-AC4B-67CFAD881F5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672689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83D77D02-0CB4-49EE-A281-CC55BB2985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8A8F0FED-6021-4010-AB41-9F325ED586B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1FF169B3-5297-4E9B-B406-3C91AD643DA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47852DED-93EE-49CE-88D1-98769DE28B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AB1A1-3848-4A87-945F-D91160C0B812}" type="datetimeFigureOut">
              <a:rPr lang="zh-TW" altLang="en-US" smtClean="0"/>
              <a:t>2020/6/4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19D2D899-0598-4BCA-8E16-57B6B91113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D92FAB69-BF56-4FEB-BDF2-D66F7BF8C4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3DDB5-D36B-45A4-AC4B-67CFAD881F5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562922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7748019-3167-4063-BC8A-F7F3620844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14D2A4C0-56CC-4BEF-989D-A73007AB1A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DB52CFF9-85A6-4196-A7C5-CFDC618BA4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AB1A1-3848-4A87-945F-D91160C0B812}" type="datetimeFigureOut">
              <a:rPr lang="zh-TW" altLang="en-US" smtClean="0"/>
              <a:t>2020/6/4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A42DCE4E-16E1-4164-BABE-1A4BD98450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EE13ED1D-EC16-42B7-9383-F0837C64BD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3DDB5-D36B-45A4-AC4B-67CFAD881F5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277569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id="{709FB018-0019-4A09-9935-BCD30D082B0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B5AD4DC2-BBDC-494E-880C-7F79571D99D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DEFD4580-0C9D-4C63-ADD1-900BFBD8F1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AB1A1-3848-4A87-945F-D91160C0B812}" type="datetimeFigureOut">
              <a:rPr lang="zh-TW" altLang="en-US" smtClean="0"/>
              <a:t>2020/6/4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87398617-A05F-4BE8-9F6F-12B50195B9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90A3A09B-F93B-492C-9055-8B2D69E0D6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3DDB5-D36B-45A4-AC4B-67CFAD881F5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119635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AEED155C-2723-4178-B362-495970F4D6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52F7C4F3-AFC2-40FE-B1F5-7FE2AA7CE5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60BD3D78-CEE2-4F94-8FE8-1B7685361EA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CAB1A1-3848-4A87-945F-D91160C0B812}" type="datetimeFigureOut">
              <a:rPr lang="zh-TW" altLang="en-US" smtClean="0"/>
              <a:t>2020/6/4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70FBAFB2-56D5-494A-B427-D86B8640E00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1107A84D-208B-4A8E-AEF8-2690169DD5D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83DDB5-D36B-45A4-AC4B-67CFAD881F5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460752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85078F9-A305-4169-933E-9F2A527D3F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61652" y="2262316"/>
            <a:ext cx="9144000" cy="933911"/>
          </a:xfrm>
        </p:spPr>
        <p:txBody>
          <a:bodyPr/>
          <a:lstStyle/>
          <a:p>
            <a:r>
              <a:rPr lang="zh-TW" altLang="en-US" b="1" dirty="0"/>
              <a:t>忘記密碼</a:t>
            </a:r>
            <a:r>
              <a:rPr lang="en-US" altLang="zh-TW" b="1" dirty="0"/>
              <a:t>SOP</a:t>
            </a:r>
            <a:endParaRPr lang="zh-TW" altLang="en-US" b="1" dirty="0"/>
          </a:p>
        </p:txBody>
      </p:sp>
    </p:spTree>
    <p:extLst>
      <p:ext uri="{BB962C8B-B14F-4D97-AF65-F5344CB8AC3E}">
        <p14:creationId xmlns:p14="http://schemas.microsoft.com/office/powerpoint/2010/main" val="12053216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8BF9F91-DBFC-4063-A2E8-81BA1EFA82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/>
              <a:t>第一步</a:t>
            </a:r>
            <a:r>
              <a:rPr lang="zh-TW" altLang="en-US" dirty="0"/>
              <a:t>              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忘記密碼時</a:t>
            </a:r>
          </a:p>
        </p:txBody>
      </p:sp>
      <p:pic>
        <p:nvPicPr>
          <p:cNvPr id="6" name="內容版面配置區 5">
            <a:extLst>
              <a:ext uri="{FF2B5EF4-FFF2-40B4-BE49-F238E27FC236}">
                <a16:creationId xmlns:a16="http://schemas.microsoft.com/office/drawing/2014/main" id="{5A165772-F43C-432B-8951-1C52C5F9E6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96770" y="1690688"/>
            <a:ext cx="5581470" cy="4490502"/>
          </a:xfrm>
          <a:prstGeom prst="rect">
            <a:avLst/>
          </a:prstGeom>
        </p:spPr>
      </p:pic>
      <p:cxnSp>
        <p:nvCxnSpPr>
          <p:cNvPr id="8" name="直線單箭頭接點 7">
            <a:extLst>
              <a:ext uri="{FF2B5EF4-FFF2-40B4-BE49-F238E27FC236}">
                <a16:creationId xmlns:a16="http://schemas.microsoft.com/office/drawing/2014/main" id="{41F7B1D2-21CE-4C20-AE67-B8C63CFE17C1}"/>
              </a:ext>
            </a:extLst>
          </p:cNvPr>
          <p:cNvCxnSpPr>
            <a:cxnSpLocks/>
          </p:cNvCxnSpPr>
          <p:nvPr/>
        </p:nvCxnSpPr>
        <p:spPr>
          <a:xfrm flipH="1">
            <a:off x="6560821" y="5532120"/>
            <a:ext cx="1344314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>
            <a:extLst>
              <a:ext uri="{FF2B5EF4-FFF2-40B4-BE49-F238E27FC236}">
                <a16:creationId xmlns:a16="http://schemas.microsoft.com/office/drawing/2014/main" id="{F415DD3F-1642-409D-A5BE-63546D2999A6}"/>
              </a:ext>
            </a:extLst>
          </p:cNvPr>
          <p:cNvSpPr/>
          <p:nvPr/>
        </p:nvSpPr>
        <p:spPr>
          <a:xfrm>
            <a:off x="8012270" y="5088654"/>
            <a:ext cx="389561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TW" sz="4000" b="1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1.</a:t>
            </a:r>
            <a:r>
              <a:rPr lang="zh-TW" altLang="en-US" sz="4000" b="1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點選忘記密碼</a:t>
            </a:r>
            <a:r>
              <a:rPr lang="en-US" altLang="zh-TW" sz="4000" b="1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?</a:t>
            </a:r>
            <a:endParaRPr lang="zh-TW" altLang="en-US" sz="4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375187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8CB19D1-54CB-4984-A4DC-5389AEED76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78440"/>
            <a:ext cx="10515600" cy="1325563"/>
          </a:xfrm>
        </p:spPr>
        <p:txBody>
          <a:bodyPr/>
          <a:lstStyle/>
          <a:p>
            <a:r>
              <a:rPr lang="zh-TW" altLang="en-US" b="1" dirty="0"/>
              <a:t>第二步  </a:t>
            </a:r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點選忘記密碼</a:t>
            </a:r>
            <a:r>
              <a:rPr lang="en-US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跳轉至忘記密碼的頁面</a:t>
            </a:r>
          </a:p>
        </p:txBody>
      </p:sp>
      <p:pic>
        <p:nvPicPr>
          <p:cNvPr id="4" name="內容版面配置區 3">
            <a:extLst>
              <a:ext uri="{FF2B5EF4-FFF2-40B4-BE49-F238E27FC236}">
                <a16:creationId xmlns:a16="http://schemas.microsoft.com/office/drawing/2014/main" id="{45BAA051-FB69-4C53-899E-A392A849EA41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96950" y="1690688"/>
            <a:ext cx="6332186" cy="4287325"/>
          </a:xfrm>
          <a:prstGeom prst="rect">
            <a:avLst/>
          </a:prstGeom>
        </p:spPr>
      </p:pic>
      <p:cxnSp>
        <p:nvCxnSpPr>
          <p:cNvPr id="6" name="直線單箭頭接點 5">
            <a:extLst>
              <a:ext uri="{FF2B5EF4-FFF2-40B4-BE49-F238E27FC236}">
                <a16:creationId xmlns:a16="http://schemas.microsoft.com/office/drawing/2014/main" id="{016ACACA-FBA9-4A41-A4FB-03EE6ECA6AF3}"/>
              </a:ext>
            </a:extLst>
          </p:cNvPr>
          <p:cNvCxnSpPr>
            <a:cxnSpLocks/>
          </p:cNvCxnSpPr>
          <p:nvPr/>
        </p:nvCxnSpPr>
        <p:spPr>
          <a:xfrm flipH="1">
            <a:off x="6327060" y="3046214"/>
            <a:ext cx="1063626" cy="50894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矩形 6">
            <a:extLst>
              <a:ext uri="{FF2B5EF4-FFF2-40B4-BE49-F238E27FC236}">
                <a16:creationId xmlns:a16="http://schemas.microsoft.com/office/drawing/2014/main" id="{3F645863-D077-4C81-BF3A-3ECDE0C84EA5}"/>
              </a:ext>
            </a:extLst>
          </p:cNvPr>
          <p:cNvSpPr/>
          <p:nvPr/>
        </p:nvSpPr>
        <p:spPr>
          <a:xfrm>
            <a:off x="7390686" y="2338328"/>
            <a:ext cx="480131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TW" sz="4000" b="1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en-US" sz="4000" b="1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輸入您的員工代碼</a:t>
            </a:r>
          </a:p>
        </p:txBody>
      </p:sp>
      <p:cxnSp>
        <p:nvCxnSpPr>
          <p:cNvPr id="5" name="直線單箭頭接點 4">
            <a:extLst>
              <a:ext uri="{FF2B5EF4-FFF2-40B4-BE49-F238E27FC236}">
                <a16:creationId xmlns:a16="http://schemas.microsoft.com/office/drawing/2014/main" id="{BEB4C675-EE4C-4520-A852-4E13AB1A2F93}"/>
              </a:ext>
            </a:extLst>
          </p:cNvPr>
          <p:cNvCxnSpPr>
            <a:cxnSpLocks/>
          </p:cNvCxnSpPr>
          <p:nvPr/>
        </p:nvCxnSpPr>
        <p:spPr>
          <a:xfrm flipH="1">
            <a:off x="6676104" y="4345858"/>
            <a:ext cx="786580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>
            <a:extLst>
              <a:ext uri="{FF2B5EF4-FFF2-40B4-BE49-F238E27FC236}">
                <a16:creationId xmlns:a16="http://schemas.microsoft.com/office/drawing/2014/main" id="{D5A3045B-9C5A-40C9-B0BC-5A88CCA79B22}"/>
              </a:ext>
            </a:extLst>
          </p:cNvPr>
          <p:cNvSpPr/>
          <p:nvPr/>
        </p:nvSpPr>
        <p:spPr>
          <a:xfrm>
            <a:off x="7462685" y="3978561"/>
            <a:ext cx="326243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TW" sz="4000" b="1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en-US" sz="4000" b="1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點選確認鍵</a:t>
            </a:r>
            <a:endParaRPr lang="en-US" altLang="zh-TW" sz="4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cxnSp>
        <p:nvCxnSpPr>
          <p:cNvPr id="11" name="直線單箭頭接點 10">
            <a:extLst>
              <a:ext uri="{FF2B5EF4-FFF2-40B4-BE49-F238E27FC236}">
                <a16:creationId xmlns:a16="http://schemas.microsoft.com/office/drawing/2014/main" id="{C0A45E27-21A8-4001-B9E3-25525E3BC4CC}"/>
              </a:ext>
            </a:extLst>
          </p:cNvPr>
          <p:cNvCxnSpPr>
            <a:cxnSpLocks/>
          </p:cNvCxnSpPr>
          <p:nvPr/>
        </p:nvCxnSpPr>
        <p:spPr>
          <a:xfrm flipV="1">
            <a:off x="6331975" y="4984956"/>
            <a:ext cx="0" cy="39328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矩形 12">
            <a:extLst>
              <a:ext uri="{FF2B5EF4-FFF2-40B4-BE49-F238E27FC236}">
                <a16:creationId xmlns:a16="http://schemas.microsoft.com/office/drawing/2014/main" id="{6A4BC30E-5390-4A2F-B3BA-9B06A1DB374E}"/>
              </a:ext>
            </a:extLst>
          </p:cNvPr>
          <p:cNvSpPr/>
          <p:nvPr/>
        </p:nvSpPr>
        <p:spPr>
          <a:xfrm>
            <a:off x="2598919" y="5228716"/>
            <a:ext cx="787908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TW" sz="4000" b="1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P.S.</a:t>
            </a:r>
            <a:r>
              <a:rPr lang="zh-TW" altLang="en-US" sz="4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驗證碼將傳至您的信箱</a:t>
            </a:r>
          </a:p>
          <a:p>
            <a:pPr algn="ctr"/>
            <a:r>
              <a:rPr lang="zh-TW" altLang="en-US" sz="4000" b="1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要注意 此驗證碼有效時間為</a:t>
            </a:r>
            <a:r>
              <a:rPr lang="en-US" altLang="zh-TW" sz="4000" b="1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zh-TW" altLang="en-US" sz="4000" b="1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分鐘</a:t>
            </a:r>
          </a:p>
        </p:txBody>
      </p:sp>
    </p:spTree>
    <p:extLst>
      <p:ext uri="{BB962C8B-B14F-4D97-AF65-F5344CB8AC3E}">
        <p14:creationId xmlns:p14="http://schemas.microsoft.com/office/powerpoint/2010/main" val="29617030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B8FAA60-3595-4392-B5D4-A24E051828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7648"/>
            <a:ext cx="10515600" cy="1325563"/>
          </a:xfrm>
        </p:spPr>
        <p:txBody>
          <a:bodyPr/>
          <a:lstStyle/>
          <a:p>
            <a:r>
              <a:rPr lang="zh-TW" altLang="en-US" b="1" dirty="0"/>
              <a:t>第三步 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系統會將驗證碼用</a:t>
            </a:r>
            <a:r>
              <a:rPr lang="en-US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Email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方式寄至您的信箱 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4" name="內容版面配置區 3">
            <a:extLst>
              <a:ext uri="{FF2B5EF4-FFF2-40B4-BE49-F238E27FC236}">
                <a16:creationId xmlns:a16="http://schemas.microsoft.com/office/drawing/2014/main" id="{7A29464D-36AF-4A48-AA34-EA3BF284174D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97342" y="1431585"/>
            <a:ext cx="7248435" cy="4459535"/>
          </a:xfrm>
          <a:prstGeom prst="rect">
            <a:avLst/>
          </a:prstGeom>
        </p:spPr>
      </p:pic>
      <p:cxnSp>
        <p:nvCxnSpPr>
          <p:cNvPr id="6" name="直線單箭頭接點 5">
            <a:extLst>
              <a:ext uri="{FF2B5EF4-FFF2-40B4-BE49-F238E27FC236}">
                <a16:creationId xmlns:a16="http://schemas.microsoft.com/office/drawing/2014/main" id="{687288CC-9AD0-49CA-ACC1-7D53867A986F}"/>
              </a:ext>
            </a:extLst>
          </p:cNvPr>
          <p:cNvCxnSpPr>
            <a:cxnSpLocks/>
          </p:cNvCxnSpPr>
          <p:nvPr/>
        </p:nvCxnSpPr>
        <p:spPr>
          <a:xfrm flipH="1">
            <a:off x="5770075" y="2937641"/>
            <a:ext cx="510500" cy="2678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矩形 6">
            <a:extLst>
              <a:ext uri="{FF2B5EF4-FFF2-40B4-BE49-F238E27FC236}">
                <a16:creationId xmlns:a16="http://schemas.microsoft.com/office/drawing/2014/main" id="{FAC8F3BE-B0FA-49B9-A0F9-24E5866F66F5}"/>
              </a:ext>
            </a:extLst>
          </p:cNvPr>
          <p:cNvSpPr/>
          <p:nvPr/>
        </p:nvSpPr>
        <p:spPr>
          <a:xfrm>
            <a:off x="6280575" y="2414831"/>
            <a:ext cx="377539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TW" sz="4000" b="1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en-US" sz="4000" b="1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記住此驗證碼</a:t>
            </a:r>
          </a:p>
        </p:txBody>
      </p:sp>
      <p:cxnSp>
        <p:nvCxnSpPr>
          <p:cNvPr id="9" name="直線單箭頭接點 8">
            <a:extLst>
              <a:ext uri="{FF2B5EF4-FFF2-40B4-BE49-F238E27FC236}">
                <a16:creationId xmlns:a16="http://schemas.microsoft.com/office/drawing/2014/main" id="{86FCC8FA-91EA-4A4C-B7D1-3D8B86508FF5}"/>
              </a:ext>
            </a:extLst>
          </p:cNvPr>
          <p:cNvCxnSpPr>
            <a:cxnSpLocks/>
          </p:cNvCxnSpPr>
          <p:nvPr/>
        </p:nvCxnSpPr>
        <p:spPr>
          <a:xfrm flipH="1">
            <a:off x="4699820" y="3352800"/>
            <a:ext cx="1521739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>
            <a:extLst>
              <a:ext uri="{FF2B5EF4-FFF2-40B4-BE49-F238E27FC236}">
                <a16:creationId xmlns:a16="http://schemas.microsoft.com/office/drawing/2014/main" id="{53328165-7F8A-4F00-A9CB-F650A10D8621}"/>
              </a:ext>
            </a:extLst>
          </p:cNvPr>
          <p:cNvSpPr/>
          <p:nvPr/>
        </p:nvSpPr>
        <p:spPr>
          <a:xfrm>
            <a:off x="6280575" y="2964426"/>
            <a:ext cx="582723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TW" sz="4000" b="1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3.</a:t>
            </a:r>
            <a:r>
              <a:rPr lang="zh-TW" altLang="en-US" sz="4000" b="1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點選此處來輸入驗證碼</a:t>
            </a:r>
          </a:p>
        </p:txBody>
      </p:sp>
      <p:cxnSp>
        <p:nvCxnSpPr>
          <p:cNvPr id="13" name="直線單箭頭接點 12">
            <a:extLst>
              <a:ext uri="{FF2B5EF4-FFF2-40B4-BE49-F238E27FC236}">
                <a16:creationId xmlns:a16="http://schemas.microsoft.com/office/drawing/2014/main" id="{97A54C44-233D-4F0C-9D4E-D4BD2BFFFF61}"/>
              </a:ext>
            </a:extLst>
          </p:cNvPr>
          <p:cNvCxnSpPr>
            <a:cxnSpLocks/>
          </p:cNvCxnSpPr>
          <p:nvPr/>
        </p:nvCxnSpPr>
        <p:spPr>
          <a:xfrm flipH="1" flipV="1">
            <a:off x="5364315" y="1816818"/>
            <a:ext cx="916260" cy="37360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矩形 13">
            <a:extLst>
              <a:ext uri="{FF2B5EF4-FFF2-40B4-BE49-F238E27FC236}">
                <a16:creationId xmlns:a16="http://schemas.microsoft.com/office/drawing/2014/main" id="{D440FB50-BF17-4A92-8498-E21FF24FDB08}"/>
              </a:ext>
            </a:extLst>
          </p:cNvPr>
          <p:cNvSpPr/>
          <p:nvPr/>
        </p:nvSpPr>
        <p:spPr>
          <a:xfrm>
            <a:off x="6280575" y="1836483"/>
            <a:ext cx="480131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TW" sz="4000" b="1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en-US" sz="4000" b="1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至您的信箱做確認</a:t>
            </a:r>
          </a:p>
        </p:txBody>
      </p:sp>
    </p:spTree>
    <p:extLst>
      <p:ext uri="{BB962C8B-B14F-4D97-AF65-F5344CB8AC3E}">
        <p14:creationId xmlns:p14="http://schemas.microsoft.com/office/powerpoint/2010/main" val="32386943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B62B0AAC-9DCA-4486-AAF5-C586E46C55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05732"/>
            <a:ext cx="10515600" cy="1325563"/>
          </a:xfrm>
        </p:spPr>
        <p:txBody>
          <a:bodyPr/>
          <a:lstStyle/>
          <a:p>
            <a:r>
              <a:rPr lang="zh-TW" altLang="en-US" b="1" dirty="0"/>
              <a:t>第四步     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點選輸入驗證碼鏈結將會跳轉至輸入驗證碼頁面</a:t>
            </a:r>
            <a:endParaRPr lang="zh-TW" altLang="en-US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922AE9DA-36BB-4FB8-9382-C69C38937EE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1759975" y="2005781"/>
            <a:ext cx="6635299" cy="3314331"/>
          </a:xfrm>
          <a:prstGeom prst="rect">
            <a:avLst/>
          </a:prstGeom>
        </p:spPr>
      </p:pic>
      <p:cxnSp>
        <p:nvCxnSpPr>
          <p:cNvPr id="6" name="直線單箭頭接點 5">
            <a:extLst>
              <a:ext uri="{FF2B5EF4-FFF2-40B4-BE49-F238E27FC236}">
                <a16:creationId xmlns:a16="http://schemas.microsoft.com/office/drawing/2014/main" id="{B7930598-F210-4E60-A801-1658A4F2700C}"/>
              </a:ext>
            </a:extLst>
          </p:cNvPr>
          <p:cNvCxnSpPr>
            <a:cxnSpLocks/>
          </p:cNvCxnSpPr>
          <p:nvPr/>
        </p:nvCxnSpPr>
        <p:spPr>
          <a:xfrm flipH="1">
            <a:off x="5141267" y="2684206"/>
            <a:ext cx="797417" cy="13768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>
            <a:extLst>
              <a:ext uri="{FF2B5EF4-FFF2-40B4-BE49-F238E27FC236}">
                <a16:creationId xmlns:a16="http://schemas.microsoft.com/office/drawing/2014/main" id="{6600FB3B-4058-4AD8-9D7E-9ADA493DEF87}"/>
              </a:ext>
            </a:extLst>
          </p:cNvPr>
          <p:cNvSpPr/>
          <p:nvPr/>
        </p:nvSpPr>
        <p:spPr>
          <a:xfrm>
            <a:off x="6021521" y="2199810"/>
            <a:ext cx="326243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TW" sz="4000" b="1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en-US" sz="4000" b="1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輸入驗證碼</a:t>
            </a:r>
          </a:p>
        </p:txBody>
      </p:sp>
      <p:cxnSp>
        <p:nvCxnSpPr>
          <p:cNvPr id="5" name="直線單箭頭接點 4">
            <a:extLst>
              <a:ext uri="{FF2B5EF4-FFF2-40B4-BE49-F238E27FC236}">
                <a16:creationId xmlns:a16="http://schemas.microsoft.com/office/drawing/2014/main" id="{00BC1E4E-EA49-457F-A73D-452C1221D688}"/>
              </a:ext>
            </a:extLst>
          </p:cNvPr>
          <p:cNvCxnSpPr>
            <a:cxnSpLocks/>
          </p:cNvCxnSpPr>
          <p:nvPr/>
        </p:nvCxnSpPr>
        <p:spPr>
          <a:xfrm flipH="1">
            <a:off x="5368414" y="3662946"/>
            <a:ext cx="653107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>
            <a:extLst>
              <a:ext uri="{FF2B5EF4-FFF2-40B4-BE49-F238E27FC236}">
                <a16:creationId xmlns:a16="http://schemas.microsoft.com/office/drawing/2014/main" id="{CEDF1C9B-9084-4842-9D5B-5B8DE53115A3}"/>
              </a:ext>
            </a:extLst>
          </p:cNvPr>
          <p:cNvSpPr/>
          <p:nvPr/>
        </p:nvSpPr>
        <p:spPr>
          <a:xfrm>
            <a:off x="6021521" y="3328223"/>
            <a:ext cx="608371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TW" sz="4000" b="1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en-US" sz="4000" b="1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輸入完成 點選確認按鈕</a:t>
            </a:r>
          </a:p>
        </p:txBody>
      </p:sp>
      <p:cxnSp>
        <p:nvCxnSpPr>
          <p:cNvPr id="16" name="直線單箭頭接點 15">
            <a:extLst>
              <a:ext uri="{FF2B5EF4-FFF2-40B4-BE49-F238E27FC236}">
                <a16:creationId xmlns:a16="http://schemas.microsoft.com/office/drawing/2014/main" id="{DA308D34-04A3-4468-80DF-A247EB3BC134}"/>
              </a:ext>
            </a:extLst>
          </p:cNvPr>
          <p:cNvCxnSpPr/>
          <p:nvPr/>
        </p:nvCxnSpPr>
        <p:spPr>
          <a:xfrm flipH="1">
            <a:off x="4729316" y="4267200"/>
            <a:ext cx="1209368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矩形 16">
            <a:extLst>
              <a:ext uri="{FF2B5EF4-FFF2-40B4-BE49-F238E27FC236}">
                <a16:creationId xmlns:a16="http://schemas.microsoft.com/office/drawing/2014/main" id="{1ADF008D-086D-4F55-B528-75781EBC05AB}"/>
              </a:ext>
            </a:extLst>
          </p:cNvPr>
          <p:cNvSpPr/>
          <p:nvPr/>
        </p:nvSpPr>
        <p:spPr>
          <a:xfrm>
            <a:off x="6021521" y="3976955"/>
            <a:ext cx="608371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zh-TW" altLang="en-US" sz="4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驗證碼逾時 將回到忘記密</a:t>
            </a:r>
            <a:endParaRPr lang="en-US" altLang="zh-TW" sz="4000" b="1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4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碼頁面</a:t>
            </a:r>
            <a:endParaRPr lang="zh-TW" altLang="en-US" sz="4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85753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154376C-59C7-4BA5-ABCE-A4254DC626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/>
              <a:t>第五步      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點選確認跳轉至更改密碼頁面</a:t>
            </a:r>
          </a:p>
        </p:txBody>
      </p:sp>
      <p:pic>
        <p:nvPicPr>
          <p:cNvPr id="4" name="內容版面配置區 3">
            <a:extLst>
              <a:ext uri="{FF2B5EF4-FFF2-40B4-BE49-F238E27FC236}">
                <a16:creationId xmlns:a16="http://schemas.microsoft.com/office/drawing/2014/main" id="{75DBDED0-1C6C-4D91-AF4D-B98EC164584E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08710" y="1954530"/>
            <a:ext cx="7027645" cy="4382455"/>
          </a:xfrm>
          <a:prstGeom prst="rect">
            <a:avLst/>
          </a:prstGeom>
        </p:spPr>
      </p:pic>
      <p:cxnSp>
        <p:nvCxnSpPr>
          <p:cNvPr id="6" name="直線單箭頭接點 5">
            <a:extLst>
              <a:ext uri="{FF2B5EF4-FFF2-40B4-BE49-F238E27FC236}">
                <a16:creationId xmlns:a16="http://schemas.microsoft.com/office/drawing/2014/main" id="{B8D00E75-2346-4DDE-BDEC-21C5515C9183}"/>
              </a:ext>
            </a:extLst>
          </p:cNvPr>
          <p:cNvCxnSpPr>
            <a:cxnSpLocks/>
          </p:cNvCxnSpPr>
          <p:nvPr/>
        </p:nvCxnSpPr>
        <p:spPr>
          <a:xfrm flipH="1">
            <a:off x="6897763" y="2716081"/>
            <a:ext cx="714864" cy="32181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>
            <a:extLst>
              <a:ext uri="{FF2B5EF4-FFF2-40B4-BE49-F238E27FC236}">
                <a16:creationId xmlns:a16="http://schemas.microsoft.com/office/drawing/2014/main" id="{BD41BAC2-9733-49C0-A4B7-23EE9D5D8E84}"/>
              </a:ext>
            </a:extLst>
          </p:cNvPr>
          <p:cNvSpPr/>
          <p:nvPr/>
        </p:nvSpPr>
        <p:spPr>
          <a:xfrm>
            <a:off x="7515160" y="2149197"/>
            <a:ext cx="480131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TW" sz="4000" b="1" cap="none" spc="0" dirty="0">
                <a:ln w="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en-US" sz="4000" b="1" cap="none" spc="0" dirty="0">
                <a:ln w="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輸入自己電子信箱</a:t>
            </a:r>
          </a:p>
        </p:txBody>
      </p:sp>
      <p:cxnSp>
        <p:nvCxnSpPr>
          <p:cNvPr id="10" name="直線單箭頭接點 9">
            <a:extLst>
              <a:ext uri="{FF2B5EF4-FFF2-40B4-BE49-F238E27FC236}">
                <a16:creationId xmlns:a16="http://schemas.microsoft.com/office/drawing/2014/main" id="{59AEA4A7-6C27-452C-AACC-6A3788301E9E}"/>
              </a:ext>
            </a:extLst>
          </p:cNvPr>
          <p:cNvCxnSpPr>
            <a:cxnSpLocks/>
          </p:cNvCxnSpPr>
          <p:nvPr/>
        </p:nvCxnSpPr>
        <p:spPr>
          <a:xfrm flipH="1">
            <a:off x="6862195" y="3517523"/>
            <a:ext cx="701700" cy="20300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矩形 13">
            <a:extLst>
              <a:ext uri="{FF2B5EF4-FFF2-40B4-BE49-F238E27FC236}">
                <a16:creationId xmlns:a16="http://schemas.microsoft.com/office/drawing/2014/main" id="{4437824C-2D24-43EF-B3FC-52659DA90751}"/>
              </a:ext>
            </a:extLst>
          </p:cNvPr>
          <p:cNvSpPr/>
          <p:nvPr/>
        </p:nvSpPr>
        <p:spPr>
          <a:xfrm>
            <a:off x="7515160" y="2954047"/>
            <a:ext cx="377539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TW" sz="4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en-US" sz="4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輸入新的密碼</a:t>
            </a:r>
          </a:p>
        </p:txBody>
      </p:sp>
      <p:cxnSp>
        <p:nvCxnSpPr>
          <p:cNvPr id="15" name="直線單箭頭接點 14">
            <a:extLst>
              <a:ext uri="{FF2B5EF4-FFF2-40B4-BE49-F238E27FC236}">
                <a16:creationId xmlns:a16="http://schemas.microsoft.com/office/drawing/2014/main" id="{27F55FE1-9433-4217-BA9F-B4F57340DD77}"/>
              </a:ext>
            </a:extLst>
          </p:cNvPr>
          <p:cNvCxnSpPr>
            <a:cxnSpLocks/>
          </p:cNvCxnSpPr>
          <p:nvPr/>
        </p:nvCxnSpPr>
        <p:spPr>
          <a:xfrm flipH="1">
            <a:off x="6867894" y="4145027"/>
            <a:ext cx="647266" cy="15287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矩形 22">
            <a:extLst>
              <a:ext uri="{FF2B5EF4-FFF2-40B4-BE49-F238E27FC236}">
                <a16:creationId xmlns:a16="http://schemas.microsoft.com/office/drawing/2014/main" id="{C0DB6FBF-7084-4831-8FF7-777633FADF74}"/>
              </a:ext>
            </a:extLst>
          </p:cNvPr>
          <p:cNvSpPr/>
          <p:nvPr/>
        </p:nvSpPr>
        <p:spPr>
          <a:xfrm>
            <a:off x="7563895" y="3758897"/>
            <a:ext cx="428835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TW" sz="4000" b="1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3.</a:t>
            </a:r>
            <a:r>
              <a:rPr lang="zh-TW" altLang="en-US" sz="4000" b="1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再次輸入新密碼</a:t>
            </a:r>
          </a:p>
        </p:txBody>
      </p:sp>
      <p:cxnSp>
        <p:nvCxnSpPr>
          <p:cNvPr id="7" name="直線單箭頭接點 6">
            <a:extLst>
              <a:ext uri="{FF2B5EF4-FFF2-40B4-BE49-F238E27FC236}">
                <a16:creationId xmlns:a16="http://schemas.microsoft.com/office/drawing/2014/main" id="{FB1D92D2-1F45-4779-9C3F-1D6D8478AA7B}"/>
              </a:ext>
            </a:extLst>
          </p:cNvPr>
          <p:cNvCxnSpPr>
            <a:cxnSpLocks/>
          </p:cNvCxnSpPr>
          <p:nvPr/>
        </p:nvCxnSpPr>
        <p:spPr>
          <a:xfrm flipH="1">
            <a:off x="4041058" y="5181600"/>
            <a:ext cx="805262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>
            <a:extLst>
              <a:ext uri="{FF2B5EF4-FFF2-40B4-BE49-F238E27FC236}">
                <a16:creationId xmlns:a16="http://schemas.microsoft.com/office/drawing/2014/main" id="{CE948AD4-3228-46E2-9519-D62D1163C723}"/>
              </a:ext>
            </a:extLst>
          </p:cNvPr>
          <p:cNvSpPr/>
          <p:nvPr/>
        </p:nvSpPr>
        <p:spPr>
          <a:xfrm>
            <a:off x="4852588" y="4827657"/>
            <a:ext cx="710964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TW" sz="4000" b="1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4.</a:t>
            </a:r>
            <a:r>
              <a:rPr lang="zh-TW" altLang="en-US" sz="4000" b="1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輸入完成 點選變更密碼按鈕</a:t>
            </a:r>
          </a:p>
        </p:txBody>
      </p:sp>
    </p:spTree>
    <p:extLst>
      <p:ext uri="{BB962C8B-B14F-4D97-AF65-F5344CB8AC3E}">
        <p14:creationId xmlns:p14="http://schemas.microsoft.com/office/powerpoint/2010/main" val="13715753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B1DF7B5-902B-488E-8160-A3FEEAB89C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/>
              <a:t>第六步   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密碼變更完成後 會轉至登入頁面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5B297A6D-77DE-47A6-9DD7-468F397ED4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162813"/>
            <a:ext cx="10515600" cy="87578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zh-TW" altLang="en-US" sz="4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輸入帳號與變更完成的密碼即可登入</a:t>
            </a:r>
          </a:p>
        </p:txBody>
      </p:sp>
    </p:spTree>
    <p:extLst>
      <p:ext uri="{BB962C8B-B14F-4D97-AF65-F5344CB8AC3E}">
        <p14:creationId xmlns:p14="http://schemas.microsoft.com/office/powerpoint/2010/main" val="17260422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196</Words>
  <Application>Microsoft Office PowerPoint</Application>
  <PresentationFormat>寬螢幕</PresentationFormat>
  <Paragraphs>24</Paragraphs>
  <Slides>7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7</vt:i4>
      </vt:variant>
    </vt:vector>
  </HeadingPairs>
  <TitlesOfParts>
    <vt:vector size="12" baseType="lpstr">
      <vt:lpstr>標楷體</vt:lpstr>
      <vt:lpstr>Arial</vt:lpstr>
      <vt:lpstr>Calibri</vt:lpstr>
      <vt:lpstr>Calibri Light</vt:lpstr>
      <vt:lpstr>Office 佈景主題</vt:lpstr>
      <vt:lpstr>忘記密碼SOP</vt:lpstr>
      <vt:lpstr>第一步              忘記密碼時</vt:lpstr>
      <vt:lpstr>第二步  點選忘記密碼?跳轉至忘記密碼的頁面</vt:lpstr>
      <vt:lpstr>第三步 系統會將驗證碼用Email方式寄至您的信箱 </vt:lpstr>
      <vt:lpstr>第四步     點選輸入驗證碼鏈結將會跳轉至輸入驗證碼頁面</vt:lpstr>
      <vt:lpstr>第五步      點選確認跳轉至更改密碼頁面</vt:lpstr>
      <vt:lpstr>第六步   密碼變更完成後 會轉至登入頁面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忘記密碼SOP</dc:title>
  <dc:creator>david sung</dc:creator>
  <cp:lastModifiedBy>david sung</cp:lastModifiedBy>
  <cp:revision>7</cp:revision>
  <dcterms:created xsi:type="dcterms:W3CDTF">2020-06-04T05:34:21Z</dcterms:created>
  <dcterms:modified xsi:type="dcterms:W3CDTF">2020-06-04T06:39:23Z</dcterms:modified>
</cp:coreProperties>
</file>